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Source Sans Pr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Pr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SourceSansPro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SourceSansPro-italic.fntdata"/><Relationship Id="rId6" Type="http://schemas.openxmlformats.org/officeDocument/2006/relationships/slide" Target="slides/slide2.xml"/><Relationship Id="rId18" Type="http://schemas.openxmlformats.org/officeDocument/2006/relationships/font" Target="fonts/SourceSansPr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Title Slide">
    <p:bg>
      <p:bgPr>
        <a:solidFill>
          <a:schemeClr val="lt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Source Sans Pro"/>
              <a:buNone/>
              <a:defRPr b="0" i="0" sz="7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Source Sans Pro"/>
              <a:buNone/>
              <a:defRPr b="0" i="0" sz="23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ctr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0" type="dt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1" type="ftr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8" name="Shape 1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9" name="Shape 19"/>
            <p:cNvSpPr/>
            <p:nvPr/>
          </p:nvSpPr>
          <p:spPr>
            <a:xfrm>
              <a:off x="8151962" y="1685652"/>
              <a:ext cx="3275013" cy="4408488"/>
            </a:xfrm>
            <a:custGeom>
              <a:pathLst>
                <a:path extrusionOk="0" h="120000" w="120000">
                  <a:moveTo>
                    <a:pt x="10513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109512"/>
                  </a:lnTo>
                  <a:lnTo>
                    <a:pt x="105132" y="109524"/>
                  </a:lnTo>
                  <a:lnTo>
                    <a:pt x="105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0" name="Shape 20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pathLst>
                <a:path extrusionOk="0" h="120000" w="120000">
                  <a:moveTo>
                    <a:pt x="105134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23" y="120000"/>
                  </a:lnTo>
                  <a:cubicBezTo>
                    <a:pt x="-23" y="116376"/>
                    <a:pt x="47" y="113124"/>
                    <a:pt x="0" y="109500"/>
                  </a:cubicBezTo>
                  <a:lnTo>
                    <a:pt x="105134" y="109536"/>
                  </a:lnTo>
                  <a:lnTo>
                    <a:pt x="105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 rot="5400000">
            <a:off x="4386262" y="-719138"/>
            <a:ext cx="3571875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 rot="5400000">
            <a:off x="7757822" y="2462895"/>
            <a:ext cx="5243244" cy="1565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 rot="5400000">
            <a:off x="2839798" y="-844042"/>
            <a:ext cx="5243244" cy="81796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secHead">
  <p:cSld name="Section Header">
    <p:bg>
      <p:bgPr>
        <a:solidFill>
          <a:schemeClr val="dk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Source Sans Pro"/>
              <a:buNone/>
              <a:defRPr b="0" i="0" sz="72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ource Sans Pro"/>
              <a:buNone/>
              <a:defRPr b="0" i="1" sz="2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  <a:defRPr b="0" i="1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  <a:defRPr b="0" i="1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  <a:defRPr b="0" i="1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" name="Shape 33" title="Crop Mark"/>
          <p:cNvSpPr/>
          <p:nvPr/>
        </p:nvSpPr>
        <p:spPr>
          <a:xfrm>
            <a:off x="8151962" y="1685652"/>
            <a:ext cx="3275013" cy="4408488"/>
          </a:xfrm>
          <a:custGeom>
            <a:pathLst>
              <a:path extrusionOk="0" h="120000" w="120000">
                <a:moveTo>
                  <a:pt x="105134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109629"/>
                </a:lnTo>
                <a:lnTo>
                  <a:pt x="105134" y="109629"/>
                </a:lnTo>
                <a:lnTo>
                  <a:pt x="1051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1371600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6525403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1371600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1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b="1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1371600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3" type="body"/>
          </p:nvPr>
        </p:nvSpPr>
        <p:spPr>
          <a:xfrm>
            <a:off x="6525014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1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b="1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4" type="body"/>
          </p:nvPr>
        </p:nvSpPr>
        <p:spPr>
          <a:xfrm>
            <a:off x="6525014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objTx">
  <p:cSld name="Content with Ca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ource Sans Pro"/>
              <a:buNone/>
              <a:defRPr b="0" i="0" sz="4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256020" y="685801"/>
            <a:ext cx="5212080" cy="5175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302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302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302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723900" y="2856344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" name="Shape 67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picTx">
  <p:cSld name="Picture with Ca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ource Sans Pro"/>
              <a:buNone/>
              <a:defRPr b="0" i="0" sz="4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Shape 71"/>
          <p:cNvSpPr/>
          <p:nvPr>
            <p:ph idx="2" type="pic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2000"/>
              <a:buFont typeface="Source Sans Pro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0" type="dt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" name="Shape 76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" name="Shape 11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Source Sans Pro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TEAM</a:t>
            </a:r>
            <a:r>
              <a:rPr lang="en-US"/>
              <a:t> One</a:t>
            </a:r>
            <a:endParaRPr b="0" i="0" sz="72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4" name="Shape 94"/>
          <p:cNvSpPr txBox="1"/>
          <p:nvPr>
            <p:ph idx="1" type="subTitle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Source Sans Pro"/>
              <a:buNone/>
            </a:pPr>
            <a:r>
              <a:rPr b="0" i="0" lang="en-US" sz="23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Isaac, Ryan, Rui Jing</a:t>
            </a:r>
            <a:endParaRPr b="0" i="0" sz="23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Pause Menu</a:t>
            </a:r>
            <a:endParaRPr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048" lvl="0" marL="384048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376363"/>
            <a:ext cx="9601200" cy="54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Shop</a:t>
            </a:r>
            <a:endParaRPr/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048" lvl="0" marL="384048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469825"/>
            <a:ext cx="9601200" cy="528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Technical Challenges</a:t>
            </a:r>
            <a:endParaRPr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■"/>
            </a:pPr>
            <a:r>
              <a:rPr lang="en-US"/>
              <a:t>Gameplay Controls → The size needs to be the same size as a </a:t>
            </a:r>
            <a:r>
              <a:rPr lang="en-US"/>
              <a:t>user's</a:t>
            </a:r>
            <a:r>
              <a:rPr lang="en-US"/>
              <a:t>’ thumb</a:t>
            </a:r>
            <a:endParaRPr/>
          </a:p>
          <a:p>
            <a:pPr indent="-3556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/>
              <a:t>Background made the text hard to read, added a box to make it readable</a:t>
            </a:r>
            <a:endParaRPr/>
          </a:p>
          <a:p>
            <a:pPr indent="-3556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/>
              <a:t>Sometimes the user might not know if they are hovering on some of the buttons ,i made so that when the user hovers a button , it highlights white to prevent input errors. Buttons are also bigger to suit all user’s ergonomically needs.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UML Diagram</a:t>
            </a:r>
            <a:endParaRPr b="0" i="0" sz="44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0" name="Shape 10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10112" t="0"/>
          <a:stretch/>
        </p:blipFill>
        <p:spPr>
          <a:xfrm>
            <a:off x="1371601" y="1408669"/>
            <a:ext cx="9667102" cy="4934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Splash Screen</a:t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5250" y="1539775"/>
            <a:ext cx="9183701" cy="516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 Menu</a:t>
            </a:r>
            <a:endParaRPr/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0" l="-1191" r="10208" t="-1440"/>
          <a:stretch/>
        </p:blipFill>
        <p:spPr>
          <a:xfrm>
            <a:off x="3927625" y="1721325"/>
            <a:ext cx="7447723" cy="469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500" y="4964000"/>
            <a:ext cx="2956125" cy="13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Game Over</a:t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338" y="1886100"/>
            <a:ext cx="7789334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4">
            <a:alphaModFix/>
          </a:blip>
          <a:srcRect b="0" l="2969" r="0" t="0"/>
          <a:stretch/>
        </p:blipFill>
        <p:spPr>
          <a:xfrm>
            <a:off x="8488250" y="3946400"/>
            <a:ext cx="3214875" cy="24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Options</a:t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875" y="1538825"/>
            <a:ext cx="8800176" cy="495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Level Select</a:t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338" y="1573325"/>
            <a:ext cx="7789334" cy="43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Loading Screen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250" y="1539775"/>
            <a:ext cx="9183701" cy="516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GamePlay</a:t>
            </a:r>
            <a:endParaRPr/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048" lvl="0" marL="384048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428325"/>
            <a:ext cx="9601200" cy="533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